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8E19-8BF8-4608-AFB9-0EEF092CED56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0A46-A520-4A04-BD03-4525CAB6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8E19-8BF8-4608-AFB9-0EEF092CED56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0A46-A520-4A04-BD03-4525CAB6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8E19-8BF8-4608-AFB9-0EEF092CED56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0A46-A520-4A04-BD03-4525CAB6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8E19-8BF8-4608-AFB9-0EEF092CED56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0A46-A520-4A04-BD03-4525CAB6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8E19-8BF8-4608-AFB9-0EEF092CED56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0A46-A520-4A04-BD03-4525CAB6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8E19-8BF8-4608-AFB9-0EEF092CED56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0A46-A520-4A04-BD03-4525CAB6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8E19-8BF8-4608-AFB9-0EEF092CED56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0A46-A520-4A04-BD03-4525CAB6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8E19-8BF8-4608-AFB9-0EEF092CED56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0A46-A520-4A04-BD03-4525CAB6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8E19-8BF8-4608-AFB9-0EEF092CED56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0A46-A520-4A04-BD03-4525CAB6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8E19-8BF8-4608-AFB9-0EEF092CED56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0A46-A520-4A04-BD03-4525CAB6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8E19-8BF8-4608-AFB9-0EEF092CED56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0A46-A520-4A04-BD03-4525CAB6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88E19-8BF8-4608-AFB9-0EEF092CED56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A0A46-A520-4A04-BD03-4525CAB6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xternat.foxford.ru/polezno-znat/hard-soft-skills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640960" cy="525658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Оргакинская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СОШ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им.Э.Чоноскаева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19 мая 2022 г.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Презентация                                                                     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«Новый ФГОС третьего поколения: изменения стандартов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i="1" dirty="0" smtClean="0">
                <a:solidFill>
                  <a:srgbClr val="002060"/>
                </a:solidFill>
              </a:rPr>
              <a:t>В грядущем году нас ждёт обновление                   </a:t>
            </a:r>
            <a:r>
              <a:rPr lang="ru-RU" sz="2700" b="1" i="1" dirty="0" smtClean="0">
                <a:solidFill>
                  <a:srgbClr val="002060"/>
                </a:solidFill>
              </a:rPr>
              <a:t>                                                              этого </a:t>
            </a:r>
            <a:r>
              <a:rPr lang="ru-RU" sz="2700" b="1" i="1" dirty="0" smtClean="0">
                <a:solidFill>
                  <a:srgbClr val="002060"/>
                </a:solidFill>
              </a:rPr>
              <a:t>важного документа. </a:t>
            </a:r>
            <a:br>
              <a:rPr lang="ru-RU" sz="2700" b="1" i="1" dirty="0" smtClean="0">
                <a:solidFill>
                  <a:srgbClr val="002060"/>
                </a:solidFill>
              </a:rPr>
            </a:br>
            <a:r>
              <a:rPr lang="ru-RU" sz="2700" b="1" i="1" dirty="0" smtClean="0">
                <a:solidFill>
                  <a:srgbClr val="002060"/>
                </a:solidFill>
              </a:rPr>
              <a:t>Что  они будут значить для школьников</a:t>
            </a:r>
            <a:br>
              <a:rPr lang="ru-RU" sz="2700" b="1" i="1" dirty="0" smtClean="0">
                <a:solidFill>
                  <a:srgbClr val="002060"/>
                </a:solidFill>
              </a:rPr>
            </a:br>
            <a:r>
              <a:rPr lang="ru-RU" sz="2700" b="1" i="1" dirty="0" smtClean="0">
                <a:solidFill>
                  <a:srgbClr val="002060"/>
                </a:solidFill>
              </a:rPr>
              <a:t> и их родителей? </a:t>
            </a:r>
            <a:br>
              <a:rPr lang="ru-RU" sz="2700" b="1" i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endParaRPr lang="ru-RU" sz="2400" dirty="0"/>
          </a:p>
        </p:txBody>
      </p:sp>
      <p:pic>
        <p:nvPicPr>
          <p:cNvPr id="1026" name="Picture 2" descr="C:\Users\Admin\Desktop\5e5a07c93fb2cc014c6c94ce_5df74e51f137551071cb24cb_5de8bd7ca529abf0b3cb3ca7_527cd2ce2e38d034a54320404ec788f9а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1556792"/>
            <a:ext cx="2088232" cy="17281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419872" y="6021288"/>
            <a:ext cx="2384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Май, 2022 г.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71480"/>
            <a:ext cx="788956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Резюме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Обновлённые ФГОС важны как для педагогов, так и                                       для школьников. Ведь именно на государственных стандартах строится весь учебный процесс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 всех общеобразовательных организациях страны.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Стандарты нового поколения унифицируют темы и подходы преподавания. Благодаря этому школьник сможет получить                                  все необходимые знания и навыки в любом образовательном учреждении каждого региона страны. А педагог может быть уверен, что его учебная программа подойдёт даже для ученика, который только перешёл                             из другой школы.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В 2021-2022 учебном  году завершится переход на новейшие стандарты третьего поколения. Сейчас продолжается их разработка                        и совершенствование, а главным отличием от предыдущих стандартов станет конкретизация и чёткость. 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Помимо реализации новых ФГОС, образовательную систему ждут                 другие обновления. Так, в некоторых школах введут урок шахмат. Классы будут оборудованы новейшей техникой.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Admin\Desktop\5e5a07c93fb2cc014c6c94ce_5df74e51f137551071cb24cb_5de8bd7ca529abf0b3cb3ca7_527cd2ce2e38d034a54320404ec788f9а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549" y="260649"/>
            <a:ext cx="3306501" cy="1368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576" y="908720"/>
            <a:ext cx="7992888" cy="36004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/>
              <a:t>                                        </a:t>
            </a:r>
            <a:br>
              <a:rPr lang="ru-RU" sz="2400" b="1" dirty="0" smtClean="0"/>
            </a:br>
            <a:r>
              <a:rPr lang="ru-RU" sz="2400" b="1" dirty="0" smtClean="0"/>
              <a:t>         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бывают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каждой ступени образования — свои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стандарты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ФГОС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начального общего образования (1-4 классы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ФГОС основного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общего образования (5-9 классы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ФГОС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среднего общего образования (10-11 классы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ФГОС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 обучающихся с ограниченными возможностями здоровья (ОВЗ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Admin\Desktop\5e5a07c93fb2cc014c6c94ce_5df74e51f137551071cb24cb_5de8bd7ca529abf0b3cb3ca7_527cd2ce2e38d034a54320404ec788f9а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776" y="4293095"/>
            <a:ext cx="3903195" cy="18871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42852"/>
            <a:ext cx="87496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Первое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поколение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</a:p>
          <a:p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Были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приняты в 2004 году и назывались государственными образовательными стандартами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Основной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целью Стандарта 2004 года был не личностный, а предметный результат, ввиду чего Стандарт быстро устарел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 главу ставился набор информации, обязательной для изучения. Подробно описывалось содержание образование: темы, дидактические единицы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dmin\Desktop\5efc7e0dfdf2cc1b8c5632c1_pXIJsiZXX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85" y="3005174"/>
            <a:ext cx="5293305" cy="31723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2852"/>
            <a:ext cx="80648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Второе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поколение образовательных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стандартов</a:t>
            </a: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ФГОС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второго поколения разрабатывались с 2009 по 2012 год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и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действуют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 1 сентября 2022 года.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Акцент в них сделан на развитие универсальных учебных умений, то есть способности самостоятельно добывать информацию с использованием технологий 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коммуникации                     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людьми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Много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внимания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было уделено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проектной и внеурочной деятельности. Предполагается, что обучающиеся по федеральным государственным стандартам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–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поколения должны любить Родину, уважать закон,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быть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толерантными и стремиться к здоровому образу жизни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dmin\Desktop\5efc7d137616e98316bd919c_BSLHmQz8Ts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736" y="3752429"/>
            <a:ext cx="5215170" cy="2772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"/>
            <a:ext cx="90011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Третье поколение ФГОС</a:t>
            </a:r>
          </a:p>
          <a:p>
            <a:pPr algn="ctr"/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Переход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новые образовательные стандарты третьего поколения будет осуществлён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сентябре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2022 года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1-х и 5-х классах.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Обсуждение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новых ФГОС началось ещё весной 2018, и с тех пор прорабатывается их грядущее внедрение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Дело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том, что в предыдущей редакции Стандарт включал только общие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установки  на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определённых компетенций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Образовательные организации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сами решали, что именно и в каком классе изучать, поэтому образовательные программы разных школ отличались, а результаты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обучения не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были детализированы.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Предполагается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обновлённые 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третьего поколения определяют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чёткие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предметным результатам по каждой учебной дисциплине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Admin\Desktop\5e5a07c93fb2cc014c6c94ce_5df74e51f137551071cb24cb_5de8bd7ca529abf0b3cb3ca7_527cd2ce2e38d034a54320404ec788f9а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1567" y="4947996"/>
            <a:ext cx="2663710" cy="1499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357166"/>
            <a:ext cx="885831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изменения ФГОС третьего поколения</a:t>
            </a:r>
          </a:p>
          <a:p>
            <a:pPr algn="just"/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Чётко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прописаны обязательства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образовательной организации перед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учениками и родителями.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Сделан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акцент на развитие 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«мягких» навыков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личностных.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Подробно указан перечень предметных и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межпредметных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навыков, которыми должен обладать ученик в рамках каждой дисциплины (уметь доказать, интерпретировать, оперировать понятиями, решать задачи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429132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Учитываются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возрастные и психологические особенности учеников всех классов. Главное,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чтобы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ребята не были перегружены.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Определено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базовое содержание программы воспитания, уточнены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                       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условия программы коррекционной работы с детьми с ОВЗ.</a:t>
            </a:r>
          </a:p>
        </p:txBody>
      </p:sp>
      <p:pic>
        <p:nvPicPr>
          <p:cNvPr id="5" name="Picture 2" descr="C:\Users\Admin\Desktop\5e5a07c93fb2cc014c6c94ce_5df74e51f137551071cb24cb_5de8bd7ca529abf0b3cb3ca7_527cd2ce2e38d034a54320404ec788f9а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708920"/>
            <a:ext cx="5357850" cy="1720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85728"/>
            <a:ext cx="864399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В обновлённых ФГОС третьего поколения расписан формат работы                             в рамках каждого предмета для развития этих навыков (проведение лабораторных работ, внеурочной деятельности и так далее).</a:t>
            </a:r>
          </a:p>
          <a:p>
            <a:pPr algn="just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Зафиксированы контрольные точки с конкретными результатами учеников (сочинение на 300 слов, словарный запас из 70 новых слов ежегодно и т.п.).</a:t>
            </a:r>
          </a:p>
          <a:p>
            <a:pPr algn="just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Строго обозначено, какие темы должны освоить дети в определённый год обучения. Содержание тем по новому ФГОС не рекомендовано менять местами         (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ранее это допускалось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 </a:t>
            </a:r>
          </a:p>
        </p:txBody>
      </p:sp>
      <p:pic>
        <p:nvPicPr>
          <p:cNvPr id="3" name="Picture 2" descr="C:\Users\Admin\Desktop\5e5a07c93fb2cc014c6c94ce_5df74e51f137551071cb24cb_5de8bd7ca529abf0b3cb3ca7_527cd2ce2e38d034a54320404ec788f9а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80" y="3645024"/>
            <a:ext cx="5357850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42852"/>
            <a:ext cx="79928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Второй иностранный язык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обязательным предметом  станет второй иностранный язык. Изучать его будут только в тех общеобразовательных организациях,                       где имеются необходимые условия для его качественного изучения обучающимися и по желанию родителей обучающихся.</a:t>
            </a:r>
          </a:p>
          <a:p>
            <a:pPr algn="just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Сейчас школы, где родители и сами обучающиеся хотят сохранить изучение второго иностранного языка, решают эту задачу поэтапно.                       За один день решить проблему кадрового дефицита  сложно. </a:t>
            </a:r>
          </a:p>
        </p:txBody>
      </p:sp>
      <p:pic>
        <p:nvPicPr>
          <p:cNvPr id="20482" name="Picture 2" descr="C:\Users\Admin\Desktop\5efc7dbed136a8562e6f7321_photo-1556696863-6c5eddae0f5f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8911" y="3573016"/>
            <a:ext cx="4104456" cy="2376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97346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Модернизация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школах 50 регионов России в следующем году планируют открыть более 2000 классов с современной техникой: 3D-принтерами, интерактивными панелями, конструкторами по робототехнике и VR-очками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Планируется, что к 2024 году таких центров в российских школах будет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16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тысяч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Admin\Desktop\5e5a07c93fb2cc014c6c94ce_5df74e51f137551071cb24cb_5de8bd7ca529abf0b3cb3ca7_527cd2ce2e38d034a54320404ec788f9а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760" y="3059668"/>
            <a:ext cx="4445116" cy="2673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618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  МБОУ «Оргакинская СОШ им.Э.Чоноскаева»  РОДИТЕЛЬСКОЕ СОБРАНИЕ  от 19 мая 2022 г.  Презентация                                                                        «Новый ФГОС третьего поколения: изменения стандартов»  В грядущем году нас ждёт обновление                                                                                 этого важного документа.  Что  они будут значить для школьников  и их родителей?    </vt:lpstr>
      <vt:lpstr>                                                                             Какие бывают ФГОС  На каждой ступени образования — свои стандарты  - ФГОС начального общего образования (1-4 классы)  - ФГОС основного общего образования (5-9 классы)  - ФГОС среднего общего образования (10-11 классы)  - ФГОС образования обучающихся с ограниченными возможностями здоровья (ОВЗ)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ФГОС третьего поколения: изменения стандартов В грядущем году нас ждёт обновление этого важного документа. Что  они будут значить для школьников и их родителей?</dc:title>
  <dc:creator>Admin</dc:creator>
  <cp:lastModifiedBy>1</cp:lastModifiedBy>
  <cp:revision>18</cp:revision>
  <dcterms:created xsi:type="dcterms:W3CDTF">2021-11-10T11:04:01Z</dcterms:created>
  <dcterms:modified xsi:type="dcterms:W3CDTF">2022-06-01T09:57:34Z</dcterms:modified>
</cp:coreProperties>
</file>